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86" r:id="rId7"/>
    <p:sldId id="290" r:id="rId8"/>
    <p:sldId id="287" r:id="rId9"/>
    <p:sldId id="281" r:id="rId10"/>
    <p:sldId id="282" r:id="rId11"/>
    <p:sldId id="284" r:id="rId12"/>
    <p:sldId id="264" r:id="rId13"/>
    <p:sldId id="266" r:id="rId14"/>
    <p:sldId id="267" r:id="rId15"/>
    <p:sldId id="289" r:id="rId16"/>
    <p:sldId id="270" r:id="rId17"/>
    <p:sldId id="288" r:id="rId18"/>
    <p:sldId id="271" r:id="rId19"/>
    <p:sldId id="272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0D93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554" b="8554"/>
          <a:stretch/>
        </p:blipFill>
        <p:spPr bwMode="auto">
          <a:xfrm>
            <a:off x="-36000" y="-576000"/>
            <a:ext cx="9151666" cy="75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980727"/>
            <a:ext cx="8352928" cy="3024337"/>
          </a:xfrm>
          <a:noFill/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</a:t>
            </a:r>
            <a:r>
              <a:rPr lang="ru-RU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«НЕ ИГРАЙ С ВОДИТЕЛЯМИ В ПРЯТКИ!»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6225" y="2462"/>
            <a:ext cx="8036176" cy="707886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«Детский сад № 8 комбинированного вида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Шебекино Белгородской области»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915815" y="3717032"/>
            <a:ext cx="6115267" cy="2952328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Авторы: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обучающиеся МАДОУ «Детский </a:t>
            </a:r>
            <a:r>
              <a:rPr lang="ru-RU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endParaRPr lang="ru-RU" sz="33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3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вида № 8 </a:t>
            </a:r>
            <a:r>
              <a:rPr lang="ru-RU" sz="3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г.Шебекино</a:t>
            </a:r>
            <a:r>
              <a:rPr lang="ru-RU" sz="3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Котлярова Виктория</a:t>
            </a:r>
          </a:p>
          <a:p>
            <a:pPr algn="r"/>
            <a:r>
              <a:rPr lang="ru-RU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Роганина</a:t>
            </a:r>
            <a:r>
              <a:rPr lang="ru-RU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Арина</a:t>
            </a:r>
          </a:p>
          <a:p>
            <a:pPr algn="r"/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Руководители:</a:t>
            </a:r>
          </a:p>
          <a:p>
            <a:pPr algn="r"/>
            <a:r>
              <a:rPr lang="ru-RU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воспитатели МАДОУ «</a:t>
            </a:r>
            <a:r>
              <a:rPr lang="ru-RU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сад </a:t>
            </a:r>
            <a:endParaRPr lang="ru-RU" sz="3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3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комбинированного </a:t>
            </a:r>
            <a:r>
              <a:rPr lang="ru-RU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вида № 8 </a:t>
            </a:r>
            <a:r>
              <a:rPr lang="ru-RU" sz="3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г.Шебекино</a:t>
            </a:r>
            <a:r>
              <a:rPr lang="ru-RU" sz="3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Сумина И.А.,</a:t>
            </a:r>
          </a:p>
          <a:p>
            <a:pPr algn="r"/>
            <a:r>
              <a:rPr lang="ru-RU" sz="33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Земцева</a:t>
            </a:r>
            <a:r>
              <a:rPr lang="ru-RU" sz="3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О.М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 </a:t>
            </a:r>
          </a:p>
          <a:p>
            <a:pPr algn="r"/>
            <a:endParaRPr lang="ru-RU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92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465" y="116632"/>
            <a:ext cx="8229600" cy="1143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cs typeface="Aharoni" pitchFamily="2" charset="-79"/>
              </a:rPr>
              <a:t>Инспекторы ГИБДД о правилах дорожного движения</a:t>
            </a:r>
            <a:endParaRPr lang="ru-RU" b="1" dirty="0">
              <a:cs typeface="Aharoni" pitchFamily="2" charset="-79"/>
            </a:endParaRPr>
          </a:p>
        </p:txBody>
      </p:sp>
      <p:pic>
        <p:nvPicPr>
          <p:cNvPr id="5" name="Рисунок 4" descr="C:\Documents and Settings\1\Рабочий стол\Для статьи\DSCN250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507202"/>
            <a:ext cx="3937949" cy="509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1\Рабочий стол\ФОТО ДОРОЖНОЕ ДВИЖЕНИЕ\DSCN029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088" y="1499504"/>
            <a:ext cx="3577208" cy="5097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73014"/>
            <a:ext cx="2088232" cy="323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80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5966"/>
            <a:ext cx="4772659" cy="4397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" y="1700808"/>
            <a:ext cx="4306456" cy="5040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Копия (3) 21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14" y="0"/>
            <a:ext cx="2656665" cy="158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Копия 213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080" y="4941168"/>
            <a:ext cx="2489572" cy="148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415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84" y="116632"/>
            <a:ext cx="5253596" cy="597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ФЛИКЕР: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англ.сл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36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flicker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- «сверкать, мерцать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»).</a:t>
            </a:r>
          </a:p>
          <a:p>
            <a:pPr marL="0" indent="0" algn="ctr">
              <a:buNone/>
            </a:pPr>
            <a:r>
              <a:rPr lang="ru-RU" sz="3600" b="1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Фликер</a:t>
            </a:r>
            <a:r>
              <a:rPr lang="ru-RU" sz="36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отражается в свете фар автомобиля и позволяет водителю увидеть пешехода в темное время суток.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4788145" cy="21340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80967"/>
            <a:ext cx="3888432" cy="2977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9044"/>
            <a:ext cx="3792958" cy="3240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5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1\Desktop\ПРОЕКТЫ\ФЛИКЕР проект\Фликеры 2015\PB152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4" y="836712"/>
            <a:ext cx="8208912" cy="5745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60996" y="198313"/>
            <a:ext cx="5308248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СВЕТООТРАЖАЮЩАЯ ТКАНЬ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ПРОЕКТЫ\ФЛИКЕР проект\Фликеры 2015\PB152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4320480" cy="3402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811816"/>
            <a:ext cx="4329113" cy="2883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6632"/>
            <a:ext cx="4090987" cy="6578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9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ПРОЕКТЫ\ФЛИКЕР проект\Фликеры 2015\PB222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91154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62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ОЕКТЫ\ФЛИКЕР проект\Фликеры 2015\PB222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" y="0"/>
            <a:ext cx="489833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69868" y="260648"/>
            <a:ext cx="3006588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cs typeface="Aharoni" pitchFamily="2" charset="-79"/>
              </a:rPr>
              <a:t>Эксперимент: «без </a:t>
            </a:r>
            <a:r>
              <a:rPr lang="ru-RU" sz="3600" b="1" dirty="0" err="1" smtClean="0">
                <a:solidFill>
                  <a:srgbClr val="002060"/>
                </a:solidFill>
                <a:cs typeface="Aharoni" pitchFamily="2" charset="-79"/>
              </a:rPr>
              <a:t>фликера</a:t>
            </a:r>
            <a:r>
              <a:rPr lang="ru-RU" sz="3600" b="1" dirty="0" smtClean="0">
                <a:solidFill>
                  <a:srgbClr val="002060"/>
                </a:solidFill>
                <a:cs typeface="Aharoni" pitchFamily="2" charset="-79"/>
              </a:rPr>
              <a:t>»</a:t>
            </a:r>
            <a:endParaRPr lang="ru-RU" sz="3600" b="1" dirty="0">
              <a:solidFill>
                <a:srgbClr val="002060"/>
              </a:solidFill>
              <a:cs typeface="Aharoni" pitchFamily="2" charset="-79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2080" y="2636912"/>
            <a:ext cx="3384376" cy="40318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 узнали из опыта мы: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 в ярком свете фар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Пешеходы на улице темной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</a:t>
            </a:r>
            <a:r>
              <a:rPr lang="ru-RU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фликера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видны». 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трелка влево 7"/>
          <p:cNvSpPr/>
          <p:nvPr/>
        </p:nvSpPr>
        <p:spPr>
          <a:xfrm rot="329387">
            <a:off x="2693454" y="3924916"/>
            <a:ext cx="981878" cy="36090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42136">
            <a:off x="1209715" y="3830270"/>
            <a:ext cx="934639" cy="5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6840">
            <a:off x="1940062" y="5146750"/>
            <a:ext cx="892094" cy="45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0682">
            <a:off x="1938236" y="2293412"/>
            <a:ext cx="987425" cy="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2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71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ПРОЕКТЫ\ФЛИКЕР проект\ПРОЕКТ\фотки\PC062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84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5017" y="1148844"/>
            <a:ext cx="309634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cs typeface="Aharoni" pitchFamily="2" charset="-79"/>
              </a:rPr>
              <a:t>Эксперимент: «с </a:t>
            </a:r>
            <a:r>
              <a:rPr lang="ru-RU" sz="3600" b="1" dirty="0" err="1" smtClean="0">
                <a:solidFill>
                  <a:srgbClr val="002060"/>
                </a:solidFill>
                <a:cs typeface="Aharoni" pitchFamily="2" charset="-79"/>
              </a:rPr>
              <a:t>фликером</a:t>
            </a:r>
            <a:r>
              <a:rPr lang="ru-RU" sz="3600" b="1" dirty="0" smtClean="0">
                <a:solidFill>
                  <a:srgbClr val="002060"/>
                </a:solidFill>
                <a:cs typeface="Aharoni" pitchFamily="2" charset="-79"/>
              </a:rPr>
              <a:t>»</a:t>
            </a:r>
            <a:endParaRPr lang="ru-RU" sz="3600" b="1" dirty="0">
              <a:solidFill>
                <a:srgbClr val="002060"/>
              </a:solidFill>
              <a:cs typeface="Aharoni" pitchFamily="2" charset="-79"/>
            </a:endParaRPr>
          </a:p>
        </p:txBody>
      </p:sp>
      <p:pic>
        <p:nvPicPr>
          <p:cNvPr id="4099" name="Picture 3" descr="C:\Users\1\Desktop\ПРОЕКТЫ\ФЛИКЕР проект\Фликеры 2015\PB152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26" y="260648"/>
            <a:ext cx="4944390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9996" y="2636912"/>
            <a:ext cx="3466387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cs typeface="Times New Roman" pitchFamily="18" charset="0"/>
              </a:rPr>
              <a:t>«Сразу </a:t>
            </a:r>
            <a:r>
              <a:rPr lang="ru-RU" sz="3600" b="1" i="1" dirty="0">
                <a:solidFill>
                  <a:srgbClr val="FF0000"/>
                </a:solidFill>
                <a:cs typeface="Times New Roman" pitchFamily="18" charset="0"/>
              </a:rPr>
              <a:t>увидел папа меня, </a:t>
            </a:r>
          </a:p>
          <a:p>
            <a:pPr algn="ctr"/>
            <a:r>
              <a:rPr lang="ru-RU" sz="3600" b="1" i="1" dirty="0">
                <a:solidFill>
                  <a:srgbClr val="FF0000"/>
                </a:solidFill>
                <a:cs typeface="Times New Roman" pitchFamily="18" charset="0"/>
              </a:rPr>
              <a:t>Ну а мама это все на камеру </a:t>
            </a:r>
            <a:r>
              <a:rPr lang="ru-RU" sz="3600" b="1" i="1" dirty="0" smtClean="0">
                <a:solidFill>
                  <a:srgbClr val="FF0000"/>
                </a:solidFill>
                <a:cs typeface="Times New Roman" pitchFamily="18" charset="0"/>
              </a:rPr>
              <a:t>сняла».</a:t>
            </a:r>
            <a:endParaRPr lang="ru-RU" sz="36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1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ПРОЕКТЫ\ФЛИКЕР проект\фото\IMG_25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649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ПРОЕКТЫ\ФЛИКЕР проект\фото\IMG_7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0" y="158415"/>
            <a:ext cx="4212210" cy="6607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ПРОЕКТЫ\ФЛИКЕР проект\фото\IMG_20141219_173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0" y="142266"/>
            <a:ext cx="4413012" cy="662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1\Desktop\ПРОЕКТЫ\ФЛИКЕР проект\фото\DSC024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0" y="158414"/>
            <a:ext cx="4212210" cy="6607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7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8416" y="179956"/>
            <a:ext cx="5455584" cy="65527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ИССЛЕДОВАНИЯ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доказать эффективность использования </a:t>
            </a:r>
            <a:r>
              <a:rPr lang="ru-RU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фликеров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одежде ребенка в темное время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суток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" y="54642"/>
            <a:ext cx="3842289" cy="6803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49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83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5" y="188640"/>
            <a:ext cx="5244809" cy="93610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7300" b="1" i="1" dirty="0" smtClean="0">
                <a:latin typeface="+mj-lt"/>
                <a:cs typeface="Times New Roman" pitchFamily="18" charset="0"/>
              </a:rPr>
              <a:t>ГИПОТЕЗА: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1598" y="1556792"/>
            <a:ext cx="5533852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1. </a:t>
            </a:r>
            <a:r>
              <a:rPr lang="ru-RU" sz="3600" b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фликеры</a:t>
            </a:r>
            <a:r>
              <a:rPr lang="ru-RU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обязательно </a:t>
            </a:r>
            <a:r>
              <a:rPr lang="ru-RU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должны присутствовать на одежде ребенка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719" y="3789040"/>
            <a:ext cx="5783255" cy="23083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2. </a:t>
            </a:r>
            <a:r>
              <a:rPr lang="ru-RU" sz="36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фликеры</a:t>
            </a:r>
            <a:r>
              <a:rPr lang="ru-RU" sz="36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действительно </a:t>
            </a:r>
            <a:r>
              <a:rPr lang="ru-RU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должны быть видны водителю  в темное время суток со всех сторон.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6223"/>
            <a:ext cx="2940004" cy="6525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12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ИССЛЕДОВАНИЯ: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1487132"/>
            <a:ext cx="5976664" cy="5373216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1. Узнать о значении </a:t>
            </a:r>
            <a:r>
              <a:rPr lang="ru-RU" sz="3000" b="1" dirty="0" err="1">
                <a:latin typeface="Times New Roman" pitchFamily="18" charset="0"/>
                <a:cs typeface="Times New Roman" pitchFamily="18" charset="0"/>
              </a:rPr>
              <a:t>фликеров</a:t>
            </a: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 в жизни человека.</a:t>
            </a:r>
          </a:p>
          <a:p>
            <a:pPr>
              <a:spcBef>
                <a:spcPts val="0"/>
              </a:spcBef>
            </a:pPr>
            <a:r>
              <a:rPr lang="ru-RU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Сформировать знания о правилах дорожного движения в темное время суток.</a:t>
            </a:r>
          </a:p>
          <a:p>
            <a:pPr>
              <a:spcBef>
                <a:spcPts val="0"/>
              </a:spcBef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Провести эксперимент в соответствии с целью исследования.</a:t>
            </a:r>
          </a:p>
          <a:p>
            <a:pPr>
              <a:spcBef>
                <a:spcPts val="0"/>
              </a:spcBef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3000" b="1" dirty="0">
                <a:solidFill>
                  <a:srgbClr val="430D93"/>
                </a:solidFill>
                <a:latin typeface="Times New Roman" pitchFamily="18" charset="0"/>
                <a:cs typeface="Times New Roman" pitchFamily="18" charset="0"/>
              </a:rPr>
              <a:t>Объяснить о необходимости использования </a:t>
            </a:r>
            <a:r>
              <a:rPr lang="ru-RU" sz="3000" b="1" dirty="0" err="1">
                <a:solidFill>
                  <a:srgbClr val="430D93"/>
                </a:solidFill>
                <a:latin typeface="Times New Roman" pitchFamily="18" charset="0"/>
                <a:cs typeface="Times New Roman" pitchFamily="18" charset="0"/>
              </a:rPr>
              <a:t>фликеров</a:t>
            </a:r>
            <a:r>
              <a:rPr lang="ru-RU" sz="3000" b="1" dirty="0">
                <a:solidFill>
                  <a:srgbClr val="430D93"/>
                </a:solidFill>
                <a:latin typeface="Times New Roman" pitchFamily="18" charset="0"/>
                <a:cs typeface="Times New Roman" pitchFamily="18" charset="0"/>
              </a:rPr>
              <a:t> родителям.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9295"/>
            <a:ext cx="2808312" cy="537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340768"/>
            <a:ext cx="62947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1. Анализ научной литературы.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2.Наблюдение.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3. Беседа.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4. Экскурсия по городу.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5. Эксперимент.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6. Анализ полученных данных.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7644" y="188640"/>
            <a:ext cx="7390036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решения проблемы: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02097"/>
            <a:ext cx="3168352" cy="5504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ПРОЕКТЫ\ФЛИКЕР проект\ПРОЕКТ\P6281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1138"/>
            <a:ext cx="5040561" cy="32650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ПРОЕКТЫ\ФЛИКЕР проект\ПРОЕКТ\P82516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81138"/>
            <a:ext cx="3816424" cy="6440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ПРОЕКТЫ\ФЛИКЕР проект\ПРОЕКТ\фотки\P62812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401475"/>
            <a:ext cx="5040561" cy="32323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0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1\Desktop\ПРОЕКТЫ\ФЛИКЕР проект +\ПРОЕКТ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4148516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1\Desktop\ПРОЕКТЫ\ФЛИКЕР проект +\ПРОЕКТ\shebekino-6005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176464" cy="3573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1\Desktop\ПРОЕКТЫ\ФЛИКЕР проект +\ПРОЕКТ\5df309b0d363e5acb345e3a82946d65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73016"/>
            <a:ext cx="6057836" cy="3160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1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ПРОЕКТЫ\ФЛИКЕР проект\ПРОЕКТ\фотки\DSC02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" y="188639"/>
            <a:ext cx="4324125" cy="6264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1\Desktop\ПРОЕКТЫ\ФЛИКЕР проект\ПРОЕКТ\фотки\DSC024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073" y="188640"/>
            <a:ext cx="4351927" cy="6264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328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563" y="3211210"/>
            <a:ext cx="6602693" cy="3644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Копия светофор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3406545"/>
            <a:ext cx="154817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ПРОЕКТЫ\Новая папка\DSC03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6" y="126549"/>
            <a:ext cx="4473044" cy="3069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ПРОЕКТЫ\Новая папка\DSC030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549"/>
            <a:ext cx="4164672" cy="3069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40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257</Words>
  <Application>Microsoft Office PowerPoint</Application>
  <PresentationFormat>Экран (4:3)</PresentationFormat>
  <Paragraphs>46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ИССЛЕДОВАТЕЛЬСКИЙ ПРОЕКТ:  «НЕ ИГРАЙ С ВОДИТЕЛЯМИ В ПРЯТКИ!»     </vt:lpstr>
      <vt:lpstr>Презентация PowerPoint</vt:lpstr>
      <vt:lpstr>ГИПОТЕЗА: </vt:lpstr>
      <vt:lpstr>ЗАДАЧИ ИССЛЕДОВАНИЯ: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Инспекторы ГИБДД о правилах дорожного движения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«Детский сад № 8 комбинированного вида г. Шебекино Белгородской области»    ИССЛЕДОВАТЕЛЬСКИЙ ПРОЕКТ:  «НЕ ИГРАЙ С ВОДИТЕЛЯМИ В ПРЯТКИ!»</dc:title>
  <dc:creator>1</dc:creator>
  <cp:lastModifiedBy>1</cp:lastModifiedBy>
  <cp:revision>116</cp:revision>
  <dcterms:created xsi:type="dcterms:W3CDTF">2015-11-20T17:19:55Z</dcterms:created>
  <dcterms:modified xsi:type="dcterms:W3CDTF">2015-12-08T17:01:53Z</dcterms:modified>
</cp:coreProperties>
</file>